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1" r:id="rId5"/>
    <p:sldId id="266" r:id="rId6"/>
    <p:sldId id="271" r:id="rId7"/>
    <p:sldId id="264" r:id="rId8"/>
    <p:sldId id="268" r:id="rId9"/>
    <p:sldId id="265" r:id="rId10"/>
    <p:sldId id="269" r:id="rId11"/>
    <p:sldId id="267" r:id="rId12"/>
    <p:sldId id="272" r:id="rId13"/>
    <p:sldId id="256" r:id="rId14"/>
    <p:sldId id="258" r:id="rId15"/>
  </p:sldIdLst>
  <p:sldSz cx="9144000" cy="6858000" type="screen4x3"/>
  <p:notesSz cx="6883400" cy="10033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718" autoAdjust="0"/>
  </p:normalViewPr>
  <p:slideViewPr>
    <p:cSldViewPr>
      <p:cViewPr varScale="1">
        <p:scale>
          <a:sx n="104" d="100"/>
          <a:sy n="10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32417-398D-44A6-9F59-F9A98CDA4AB1}" type="datetimeFigureOut">
              <a:rPr lang="tr-TR" smtClean="0"/>
              <a:pPr/>
              <a:t>2010-09-27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E9D7-C569-44EA-BF33-8B5A2A89063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ina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5040560"/>
          </a:xfrm>
          <a:prstGeom prst="rect">
            <a:avLst/>
          </a:prstGeom>
        </p:spPr>
      </p:pic>
      <p:pic>
        <p:nvPicPr>
          <p:cNvPr id="4" name="Picture 3" descr="4581wan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900608" y="4797152"/>
            <a:ext cx="4155592" cy="2376264"/>
          </a:xfrm>
          <a:prstGeom prst="rect">
            <a:avLst/>
          </a:prstGeom>
        </p:spPr>
      </p:pic>
      <p:pic>
        <p:nvPicPr>
          <p:cNvPr id="3" name="Picture 2" descr="jackie-ch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797152"/>
            <a:ext cx="4818270" cy="2942166"/>
          </a:xfrm>
          <a:prstGeom prst="rect">
            <a:avLst/>
          </a:prstGeom>
        </p:spPr>
      </p:pic>
      <p:pic>
        <p:nvPicPr>
          <p:cNvPr id="5" name="Picture 4" descr="china_gros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4797152"/>
            <a:ext cx="4032447" cy="2392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ts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0"/>
            <a:ext cx="7429552" cy="6858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dorable-Cats-Screensa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7" y="-531440"/>
            <a:ext cx="9649072" cy="7389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Let's go fish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3" descr="ch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72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ina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tadorG_800x6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6389659-pargliding-turk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194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uba-diving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16632" y="0"/>
            <a:ext cx="102606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ts-in-si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8286776" cy="6215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sazlik.com/images/deepFish/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33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uba_diving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76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ina_gro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509120"/>
            <a:ext cx="9144000" cy="2592288"/>
          </a:xfrm>
          <a:prstGeom prst="rect">
            <a:avLst/>
          </a:prstGeom>
        </p:spPr>
      </p:pic>
      <p:pic>
        <p:nvPicPr>
          <p:cNvPr id="2" name="Picture 1" descr="ChinaMa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9144000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tsSunbath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731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Office PowerPoint</Application>
  <PresentationFormat>Ekran Gösterisi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Office Theme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Evridiki Dakos</dc:creator>
  <cp:lastModifiedBy>x</cp:lastModifiedBy>
  <cp:revision>16</cp:revision>
  <dcterms:created xsi:type="dcterms:W3CDTF">2010-09-26T15:06:03Z</dcterms:created>
  <dcterms:modified xsi:type="dcterms:W3CDTF">2010-09-27T13:30:06Z</dcterms:modified>
</cp:coreProperties>
</file>